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54E5C5D-83D6-4890-827E-2AAFB1153476}" type="datetimeFigureOut">
              <a:rPr lang="en-US" smtClean="0"/>
              <a:pPr/>
              <a:t>11/2/2010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AF77DE-469E-4D17-ACB3-3F93EC5D6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Conservative Freedom Party Platform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7127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Permits required for developing land to conserve our natural resources</a:t>
            </a:r>
          </a:p>
          <a:p>
            <a:r>
              <a:rPr lang="en-US" sz="3600" dirty="0" smtClean="0"/>
              <a:t>No tax on locally grown </a:t>
            </a:r>
            <a:r>
              <a:rPr lang="en-US" sz="3600" dirty="0" smtClean="0"/>
              <a:t>foods</a:t>
            </a:r>
          </a:p>
          <a:p>
            <a:r>
              <a:rPr lang="en-US" sz="3600" dirty="0" smtClean="0"/>
              <a:t>Fines </a:t>
            </a:r>
            <a:r>
              <a:rPr lang="en-US" sz="3600" smtClean="0"/>
              <a:t>for over polluting</a:t>
            </a:r>
            <a:endParaRPr lang="en-US" sz="3600" dirty="0" smtClean="0"/>
          </a:p>
        </p:txBody>
      </p:sp>
      <p:pic>
        <p:nvPicPr>
          <p:cNvPr id="4" name="Picture 3" descr="tree0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7324" y="4724400"/>
            <a:ext cx="1269353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Funded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40792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Basic universal healthcare</a:t>
            </a:r>
          </a:p>
          <a:p>
            <a:pPr lvl="1"/>
            <a:r>
              <a:rPr lang="en-US" sz="3600" dirty="0" smtClean="0"/>
              <a:t>Covers the necessities</a:t>
            </a:r>
            <a:endParaRPr lang="en-US" sz="3600" dirty="0"/>
          </a:p>
          <a:p>
            <a:r>
              <a:rPr lang="en-US" sz="3600" dirty="0" smtClean="0"/>
              <a:t>Government funded education K-12</a:t>
            </a:r>
          </a:p>
          <a:p>
            <a:pPr>
              <a:buNone/>
            </a:pPr>
            <a:endParaRPr lang="en-US" sz="3600" dirty="0"/>
          </a:p>
        </p:txBody>
      </p:sp>
      <p:pic>
        <p:nvPicPr>
          <p:cNvPr id="4" name="Picture 3" descr="medic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3886200"/>
            <a:ext cx="1864420" cy="2578100"/>
          </a:xfrm>
          <a:prstGeom prst="rect">
            <a:avLst/>
          </a:prstGeom>
        </p:spPr>
      </p:pic>
      <p:pic>
        <p:nvPicPr>
          <p:cNvPr id="5" name="Picture 4" descr="schoolhous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962400"/>
            <a:ext cx="25146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Bieber</a:t>
            </a:r>
            <a:r>
              <a:rPr lang="en-US" dirty="0" smtClean="0"/>
              <a:t> and Kilt Free</a:t>
            </a:r>
            <a:endParaRPr lang="en-US" dirty="0"/>
          </a:p>
        </p:txBody>
      </p:sp>
      <p:pic>
        <p:nvPicPr>
          <p:cNvPr id="6" name="Content Placeholder 5" descr="Justin_Bieber_300-11120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2133600"/>
            <a:ext cx="4114800" cy="4114800"/>
          </a:xfrm>
        </p:spPr>
      </p:pic>
      <p:pic>
        <p:nvPicPr>
          <p:cNvPr id="7" name="Content Placeholder 6" descr="black_watch_kilt-253x3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76800" y="1981200"/>
            <a:ext cx="3757612" cy="4455666"/>
          </a:xfrm>
        </p:spPr>
      </p:pic>
      <p:sp>
        <p:nvSpPr>
          <p:cNvPr id="10" name="&quot;No&quot; Symbol 9"/>
          <p:cNvSpPr/>
          <p:nvPr/>
        </p:nvSpPr>
        <p:spPr>
          <a:xfrm>
            <a:off x="228600" y="1828800"/>
            <a:ext cx="3962400" cy="4648200"/>
          </a:xfrm>
          <a:prstGeom prst="noSmoking">
            <a:avLst/>
          </a:prstGeom>
          <a:solidFill>
            <a:srgbClr val="FF0000">
              <a:alpha val="62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&quot;No&quot; Symbol 12"/>
          <p:cNvSpPr/>
          <p:nvPr/>
        </p:nvSpPr>
        <p:spPr>
          <a:xfrm>
            <a:off x="4648200" y="2057400"/>
            <a:ext cx="3962400" cy="4343400"/>
          </a:xfrm>
          <a:prstGeom prst="noSmoking">
            <a:avLst/>
          </a:prstGeom>
          <a:solidFill>
            <a:srgbClr val="FF0000">
              <a:alpha val="62000"/>
            </a:srgbClr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Locally grown food is tax </a:t>
            </a:r>
          </a:p>
          <a:p>
            <a:pPr>
              <a:buNone/>
            </a:pPr>
            <a:r>
              <a:rPr lang="en-US" sz="3200" dirty="0" smtClean="0"/>
              <a:t>	free</a:t>
            </a:r>
          </a:p>
          <a:p>
            <a:r>
              <a:rPr lang="en-US" sz="3200" dirty="0" smtClean="0"/>
              <a:t>10% goods and service tax</a:t>
            </a:r>
          </a:p>
          <a:p>
            <a:pPr lvl="1"/>
            <a:r>
              <a:rPr lang="en-US" sz="3200" dirty="0" smtClean="0"/>
              <a:t>Nice and low </a:t>
            </a:r>
            <a:r>
              <a:rPr lang="en-US" sz="3200" dirty="0" smtClean="0">
                <a:sym typeface="Wingdings" pitchFamily="2" charset="2"/>
              </a:rPr>
              <a:t></a:t>
            </a:r>
          </a:p>
          <a:p>
            <a:r>
              <a:rPr lang="en-US" sz="3200" dirty="0" smtClean="0"/>
              <a:t>Equal taxing for everyone</a:t>
            </a:r>
          </a:p>
          <a:p>
            <a:r>
              <a:rPr lang="en-US" sz="3200" dirty="0" smtClean="0"/>
              <a:t>Rebates on marriages, renovations, and green living.</a:t>
            </a:r>
            <a:endParaRPr lang="en-US" sz="3200" dirty="0"/>
          </a:p>
        </p:txBody>
      </p:sp>
      <p:pic>
        <p:nvPicPr>
          <p:cNvPr id="4" name="Picture 3" descr="taxes0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295400"/>
            <a:ext cx="32004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Rights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Gay rights</a:t>
            </a:r>
          </a:p>
          <a:p>
            <a:r>
              <a:rPr lang="en-US" dirty="0" smtClean="0"/>
              <a:t>We </a:t>
            </a:r>
            <a:r>
              <a:rPr lang="en-US" dirty="0" smtClean="0"/>
              <a:t>will ensure that the human rights are met</a:t>
            </a:r>
          </a:p>
          <a:p>
            <a:pPr lvl="1"/>
            <a:r>
              <a:rPr lang="en-US" sz="2800" dirty="0" smtClean="0"/>
              <a:t>No slavery</a:t>
            </a:r>
          </a:p>
          <a:p>
            <a:pPr lvl="1"/>
            <a:r>
              <a:rPr lang="en-US" sz="2800" dirty="0" smtClean="0"/>
              <a:t>Everyone will have food and shelter</a:t>
            </a:r>
          </a:p>
          <a:p>
            <a:pPr lvl="1"/>
            <a:r>
              <a:rPr lang="en-US" sz="2800" dirty="0" smtClean="0"/>
              <a:t>Freedom of </a:t>
            </a:r>
            <a:r>
              <a:rPr lang="en-US" sz="2800" dirty="0" smtClean="0"/>
              <a:t>speech</a:t>
            </a:r>
          </a:p>
          <a:p>
            <a:pPr lvl="1">
              <a:buNone/>
            </a:pPr>
            <a:r>
              <a:rPr lang="en-US" sz="2800" dirty="0" smtClean="0"/>
              <a:t>	</a:t>
            </a:r>
            <a:r>
              <a:rPr lang="en-US" sz="2800" dirty="0" smtClean="0"/>
              <a:t>and religion</a:t>
            </a:r>
            <a:endParaRPr lang="en-US" sz="2800" dirty="0" smtClean="0"/>
          </a:p>
          <a:p>
            <a:pPr lvl="1"/>
            <a:r>
              <a:rPr lang="en-US" sz="2800" dirty="0" smtClean="0"/>
              <a:t>Education</a:t>
            </a:r>
          </a:p>
          <a:p>
            <a:pPr>
              <a:buNone/>
            </a:pPr>
            <a:endParaRPr lang="en-US" sz="3000" dirty="0" smtClean="0"/>
          </a:p>
        </p:txBody>
      </p:sp>
      <p:pic>
        <p:nvPicPr>
          <p:cNvPr id="7" name="Content Placeholder 6" descr="500px-United_Nations_Human_Rights_Council_Logo.svg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191000" y="1295400"/>
            <a:ext cx="45720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Stuff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Turtle crossing signs</a:t>
            </a:r>
          </a:p>
          <a:p>
            <a:r>
              <a:rPr lang="en-US" sz="2800" dirty="0" smtClean="0"/>
              <a:t>Censored TV until 8:30 pm</a:t>
            </a:r>
          </a:p>
          <a:p>
            <a:r>
              <a:rPr lang="en-US" sz="2800" dirty="0" smtClean="0"/>
              <a:t>Weapons are allowed for </a:t>
            </a:r>
          </a:p>
          <a:p>
            <a:pPr>
              <a:buNone/>
            </a:pPr>
            <a:r>
              <a:rPr lang="en-US" sz="2800" dirty="0" smtClean="0"/>
              <a:t>	property defense.</a:t>
            </a:r>
          </a:p>
          <a:p>
            <a:r>
              <a:rPr lang="en-US" sz="2800" dirty="0" smtClean="0"/>
              <a:t> $200 fine for littering</a:t>
            </a:r>
          </a:p>
          <a:p>
            <a:pPr lvl="1"/>
            <a:r>
              <a:rPr lang="en-US" sz="2800" dirty="0" smtClean="0"/>
              <a:t>Use a garbage </a:t>
            </a:r>
            <a:r>
              <a:rPr lang="en-US" sz="2800" dirty="0" smtClean="0"/>
              <a:t>can</a:t>
            </a:r>
          </a:p>
          <a:p>
            <a:r>
              <a:rPr lang="en-US" sz="2800" dirty="0" smtClean="0"/>
              <a:t>Minimum wage $10.50/hour</a:t>
            </a:r>
          </a:p>
          <a:p>
            <a:r>
              <a:rPr lang="en-US" sz="2800" dirty="0" smtClean="0"/>
              <a:t>Full license</a:t>
            </a:r>
            <a:r>
              <a:rPr lang="en-US" sz="2800" dirty="0" smtClean="0"/>
              <a:t>, drinking, and </a:t>
            </a:r>
          </a:p>
          <a:p>
            <a:pPr>
              <a:buNone/>
            </a:pPr>
            <a:r>
              <a:rPr lang="en-US" sz="2800" dirty="0" smtClean="0"/>
              <a:t>	</a:t>
            </a:r>
            <a:r>
              <a:rPr lang="en-US" sz="2800" dirty="0" smtClean="0"/>
              <a:t>smoking age is 19</a:t>
            </a: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endParaRPr lang="en-US" sz="2800" dirty="0"/>
          </a:p>
        </p:txBody>
      </p:sp>
      <p:pic>
        <p:nvPicPr>
          <p:cNvPr id="18" name="Picture 17" descr="Turtle_xing_thumb_6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066800"/>
            <a:ext cx="2895600" cy="2895600"/>
          </a:xfrm>
          <a:prstGeom prst="rect">
            <a:avLst/>
          </a:prstGeom>
        </p:spPr>
      </p:pic>
      <p:pic>
        <p:nvPicPr>
          <p:cNvPr id="19" name="Picture 18" descr="trash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4191000"/>
            <a:ext cx="2286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9746" y="1953689"/>
            <a:ext cx="828714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Vote for </a:t>
            </a:r>
            <a:r>
              <a:rPr lang="en-US" sz="9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Karlee</a:t>
            </a:r>
            <a:endParaRPr 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384</TotalTime>
  <Words>88</Words>
  <Application>Microsoft Office PowerPoint</Application>
  <PresentationFormat>On-screen Show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Conservative Freedom Party Platform</vt:lpstr>
      <vt:lpstr>Environment</vt:lpstr>
      <vt:lpstr>Government Funded</vt:lpstr>
      <vt:lpstr>Bieber and Kilt Free</vt:lpstr>
      <vt:lpstr>Taxes</vt:lpstr>
      <vt:lpstr>Human Rights</vt:lpstr>
      <vt:lpstr>Other Stuff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 bonkowski</dc:creator>
  <cp:lastModifiedBy>Student</cp:lastModifiedBy>
  <cp:revision>40</cp:revision>
  <dcterms:created xsi:type="dcterms:W3CDTF">2010-10-31T18:23:00Z</dcterms:created>
  <dcterms:modified xsi:type="dcterms:W3CDTF">2010-11-02T22:09:38Z</dcterms:modified>
</cp:coreProperties>
</file>